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5"/>
  </p:notesMasterIdLst>
  <p:sldIdLst>
    <p:sldId id="259" r:id="rId2"/>
    <p:sldId id="258" r:id="rId3"/>
    <p:sldId id="260" r:id="rId4"/>
  </p:sldIdLst>
  <p:sldSz cx="9906000" cy="6858000" type="A4"/>
  <p:notesSz cx="6858000" cy="9144000"/>
  <p:defaultTextStyle>
    <a:defPPr>
      <a:defRPr lang="pt-PT"/>
    </a:defPPr>
    <a:lvl1pPr marL="0" algn="l" defTabSz="804515" rtl="0" eaLnBrk="1" latinLnBrk="0" hangingPunct="1">
      <a:defRPr sz="1583" kern="1200">
        <a:solidFill>
          <a:schemeClr val="tx1"/>
        </a:solidFill>
        <a:latin typeface="+mn-lt"/>
        <a:ea typeface="+mn-ea"/>
        <a:cs typeface="+mn-cs"/>
      </a:defRPr>
    </a:lvl1pPr>
    <a:lvl2pPr marL="402259" algn="l" defTabSz="804515" rtl="0" eaLnBrk="1" latinLnBrk="0" hangingPunct="1">
      <a:defRPr sz="1583" kern="1200">
        <a:solidFill>
          <a:schemeClr val="tx1"/>
        </a:solidFill>
        <a:latin typeface="+mn-lt"/>
        <a:ea typeface="+mn-ea"/>
        <a:cs typeface="+mn-cs"/>
      </a:defRPr>
    </a:lvl2pPr>
    <a:lvl3pPr marL="804515" algn="l" defTabSz="804515" rtl="0" eaLnBrk="1" latinLnBrk="0" hangingPunct="1">
      <a:defRPr sz="1583" kern="1200">
        <a:solidFill>
          <a:schemeClr val="tx1"/>
        </a:solidFill>
        <a:latin typeface="+mn-lt"/>
        <a:ea typeface="+mn-ea"/>
        <a:cs typeface="+mn-cs"/>
      </a:defRPr>
    </a:lvl3pPr>
    <a:lvl4pPr marL="1206774" algn="l" defTabSz="804515" rtl="0" eaLnBrk="1" latinLnBrk="0" hangingPunct="1">
      <a:defRPr sz="1583" kern="1200">
        <a:solidFill>
          <a:schemeClr val="tx1"/>
        </a:solidFill>
        <a:latin typeface="+mn-lt"/>
        <a:ea typeface="+mn-ea"/>
        <a:cs typeface="+mn-cs"/>
      </a:defRPr>
    </a:lvl4pPr>
    <a:lvl5pPr marL="1609032" algn="l" defTabSz="804515" rtl="0" eaLnBrk="1" latinLnBrk="0" hangingPunct="1">
      <a:defRPr sz="1583" kern="1200">
        <a:solidFill>
          <a:schemeClr val="tx1"/>
        </a:solidFill>
        <a:latin typeface="+mn-lt"/>
        <a:ea typeface="+mn-ea"/>
        <a:cs typeface="+mn-cs"/>
      </a:defRPr>
    </a:lvl5pPr>
    <a:lvl6pPr marL="2011291" algn="l" defTabSz="804515" rtl="0" eaLnBrk="1" latinLnBrk="0" hangingPunct="1">
      <a:defRPr sz="1583" kern="1200">
        <a:solidFill>
          <a:schemeClr val="tx1"/>
        </a:solidFill>
        <a:latin typeface="+mn-lt"/>
        <a:ea typeface="+mn-ea"/>
        <a:cs typeface="+mn-cs"/>
      </a:defRPr>
    </a:lvl6pPr>
    <a:lvl7pPr marL="2413548" algn="l" defTabSz="804515" rtl="0" eaLnBrk="1" latinLnBrk="0" hangingPunct="1">
      <a:defRPr sz="1583" kern="1200">
        <a:solidFill>
          <a:schemeClr val="tx1"/>
        </a:solidFill>
        <a:latin typeface="+mn-lt"/>
        <a:ea typeface="+mn-ea"/>
        <a:cs typeface="+mn-cs"/>
      </a:defRPr>
    </a:lvl7pPr>
    <a:lvl8pPr marL="2815806" algn="l" defTabSz="804515" rtl="0" eaLnBrk="1" latinLnBrk="0" hangingPunct="1">
      <a:defRPr sz="1583" kern="1200">
        <a:solidFill>
          <a:schemeClr val="tx1"/>
        </a:solidFill>
        <a:latin typeface="+mn-lt"/>
        <a:ea typeface="+mn-ea"/>
        <a:cs typeface="+mn-cs"/>
      </a:defRPr>
    </a:lvl8pPr>
    <a:lvl9pPr marL="3218065" algn="l" defTabSz="804515" rtl="0" eaLnBrk="1" latinLnBrk="0" hangingPunct="1">
      <a:defRPr sz="15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66" userDrawn="1">
          <p15:clr>
            <a:srgbClr val="A4A3A4"/>
          </p15:clr>
        </p15:guide>
        <p15:guide id="2" pos="5774" userDrawn="1">
          <p15:clr>
            <a:srgbClr val="A4A3A4"/>
          </p15:clr>
        </p15:guide>
        <p15:guide id="3" orient="horz" pos="459" userDrawn="1">
          <p15:clr>
            <a:srgbClr val="A4A3A4"/>
          </p15:clr>
        </p15:guide>
        <p15:guide id="4" orient="horz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14"/>
  </p:normalViewPr>
  <p:slideViewPr>
    <p:cSldViewPr snapToGrid="0" snapToObjects="1" showGuides="1">
      <p:cViewPr varScale="1">
        <p:scale>
          <a:sx n="115" d="100"/>
          <a:sy n="115" d="100"/>
        </p:scale>
        <p:origin x="1192" y="192"/>
      </p:cViewPr>
      <p:guideLst>
        <p:guide pos="466"/>
        <p:guide pos="5774"/>
        <p:guide orient="horz" pos="459"/>
        <p:guide orient="horz" pos="38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66C28-6C61-DA46-B718-B8987563F1CD}" type="datetimeFigureOut">
              <a:rPr lang="pt-PT" smtClean="0"/>
              <a:t>13/10/17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1269E-0231-3846-BABB-BF8C348DC651}" type="slidenum">
              <a:rPr lang="pt-PT" smtClean="0"/>
              <a:t>‹n.º›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3763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92534" rtl="0" eaLnBrk="1" latinLnBrk="0" hangingPunct="1">
      <a:defRPr sz="2484" kern="1200">
        <a:solidFill>
          <a:schemeClr val="tx1"/>
        </a:solidFill>
        <a:latin typeface="+mn-lt"/>
        <a:ea typeface="+mn-ea"/>
        <a:cs typeface="+mn-cs"/>
      </a:defRPr>
    </a:lvl1pPr>
    <a:lvl2pPr marL="946267" algn="l" defTabSz="1892534" rtl="0" eaLnBrk="1" latinLnBrk="0" hangingPunct="1">
      <a:defRPr sz="2484" kern="1200">
        <a:solidFill>
          <a:schemeClr val="tx1"/>
        </a:solidFill>
        <a:latin typeface="+mn-lt"/>
        <a:ea typeface="+mn-ea"/>
        <a:cs typeface="+mn-cs"/>
      </a:defRPr>
    </a:lvl2pPr>
    <a:lvl3pPr marL="1892534" algn="l" defTabSz="1892534" rtl="0" eaLnBrk="1" latinLnBrk="0" hangingPunct="1">
      <a:defRPr sz="2484" kern="1200">
        <a:solidFill>
          <a:schemeClr val="tx1"/>
        </a:solidFill>
        <a:latin typeface="+mn-lt"/>
        <a:ea typeface="+mn-ea"/>
        <a:cs typeface="+mn-cs"/>
      </a:defRPr>
    </a:lvl3pPr>
    <a:lvl4pPr marL="2838801" algn="l" defTabSz="1892534" rtl="0" eaLnBrk="1" latinLnBrk="0" hangingPunct="1">
      <a:defRPr sz="2484" kern="1200">
        <a:solidFill>
          <a:schemeClr val="tx1"/>
        </a:solidFill>
        <a:latin typeface="+mn-lt"/>
        <a:ea typeface="+mn-ea"/>
        <a:cs typeface="+mn-cs"/>
      </a:defRPr>
    </a:lvl4pPr>
    <a:lvl5pPr marL="3785067" algn="l" defTabSz="1892534" rtl="0" eaLnBrk="1" latinLnBrk="0" hangingPunct="1">
      <a:defRPr sz="2484" kern="1200">
        <a:solidFill>
          <a:schemeClr val="tx1"/>
        </a:solidFill>
        <a:latin typeface="+mn-lt"/>
        <a:ea typeface="+mn-ea"/>
        <a:cs typeface="+mn-cs"/>
      </a:defRPr>
    </a:lvl5pPr>
    <a:lvl6pPr marL="4731334" algn="l" defTabSz="1892534" rtl="0" eaLnBrk="1" latinLnBrk="0" hangingPunct="1">
      <a:defRPr sz="2484" kern="1200">
        <a:solidFill>
          <a:schemeClr val="tx1"/>
        </a:solidFill>
        <a:latin typeface="+mn-lt"/>
        <a:ea typeface="+mn-ea"/>
        <a:cs typeface="+mn-cs"/>
      </a:defRPr>
    </a:lvl6pPr>
    <a:lvl7pPr marL="5677601" algn="l" defTabSz="1892534" rtl="0" eaLnBrk="1" latinLnBrk="0" hangingPunct="1">
      <a:defRPr sz="2484" kern="1200">
        <a:solidFill>
          <a:schemeClr val="tx1"/>
        </a:solidFill>
        <a:latin typeface="+mn-lt"/>
        <a:ea typeface="+mn-ea"/>
        <a:cs typeface="+mn-cs"/>
      </a:defRPr>
    </a:lvl7pPr>
    <a:lvl8pPr marL="6623868" algn="l" defTabSz="1892534" rtl="0" eaLnBrk="1" latinLnBrk="0" hangingPunct="1">
      <a:defRPr sz="2484" kern="1200">
        <a:solidFill>
          <a:schemeClr val="tx1"/>
        </a:solidFill>
        <a:latin typeface="+mn-lt"/>
        <a:ea typeface="+mn-ea"/>
        <a:cs typeface="+mn-cs"/>
      </a:defRPr>
    </a:lvl8pPr>
    <a:lvl9pPr marL="7570135" algn="l" defTabSz="1892534" rtl="0" eaLnBrk="1" latinLnBrk="0" hangingPunct="1">
      <a:defRPr sz="248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13/10/17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13/10/17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13/10/17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13/10/17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13/10/17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13/10/17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13/10/17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13/10/17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13/10/17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13/10/17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Arraste a imagem até ao marcador de posição ou clique no ícone para adicionar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13/10/17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5DA64-29F4-424F-BF45-5922E384C111}" type="datetimeFigureOut">
              <a:rPr lang="pt-PT" smtClean="0"/>
              <a:t>13/10/17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042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aixaDeTexto 23"/>
          <p:cNvSpPr txBox="1"/>
          <p:nvPr/>
        </p:nvSpPr>
        <p:spPr>
          <a:xfrm>
            <a:off x="0" y="1555"/>
            <a:ext cx="9906000" cy="685644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endParaRPr lang="pt-PT" sz="2400" b="1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5" name="CaixaDeTexto 34"/>
          <p:cNvSpPr txBox="1"/>
          <p:nvPr/>
        </p:nvSpPr>
        <p:spPr>
          <a:xfrm>
            <a:off x="453000" y="459000"/>
            <a:ext cx="9000000" cy="59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pt-PT" sz="2400" b="1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grpSp>
        <p:nvGrpSpPr>
          <p:cNvPr id="30" name="Grupo 29"/>
          <p:cNvGrpSpPr/>
          <p:nvPr/>
        </p:nvGrpSpPr>
        <p:grpSpPr>
          <a:xfrm>
            <a:off x="1392880" y="2620135"/>
            <a:ext cx="7249314" cy="540000"/>
            <a:chOff x="1392880" y="2530925"/>
            <a:chExt cx="7249314" cy="540000"/>
          </a:xfrm>
        </p:grpSpPr>
        <p:sp>
          <p:nvSpPr>
            <p:cNvPr id="8" name="Retângulo Arredondado 7"/>
            <p:cNvSpPr/>
            <p:nvPr/>
          </p:nvSpPr>
          <p:spPr>
            <a:xfrm>
              <a:off x="3601843" y="2530925"/>
              <a:ext cx="5040351" cy="54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1" name="Retângulo Arredondado 10"/>
            <p:cNvSpPr/>
            <p:nvPr/>
          </p:nvSpPr>
          <p:spPr>
            <a:xfrm>
              <a:off x="1392880" y="2530925"/>
              <a:ext cx="1980000" cy="540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1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MATRÍCULA</a:t>
              </a:r>
              <a:endParaRPr lang="pt-PT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</p:grpSp>
      <p:grpSp>
        <p:nvGrpSpPr>
          <p:cNvPr id="31" name="Grupo 30"/>
          <p:cNvGrpSpPr/>
          <p:nvPr/>
        </p:nvGrpSpPr>
        <p:grpSpPr>
          <a:xfrm>
            <a:off x="1392880" y="4120437"/>
            <a:ext cx="7249314" cy="545724"/>
            <a:chOff x="1392880" y="3936809"/>
            <a:chExt cx="7249314" cy="545724"/>
          </a:xfrm>
        </p:grpSpPr>
        <p:sp>
          <p:nvSpPr>
            <p:cNvPr id="9" name="Retângulo Arredondado 8"/>
            <p:cNvSpPr/>
            <p:nvPr/>
          </p:nvSpPr>
          <p:spPr>
            <a:xfrm>
              <a:off x="3601843" y="3942533"/>
              <a:ext cx="5040351" cy="54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2" name="Retângulo Arredondado 11"/>
            <p:cNvSpPr/>
            <p:nvPr/>
          </p:nvSpPr>
          <p:spPr>
            <a:xfrm>
              <a:off x="1392880" y="3936809"/>
              <a:ext cx="1980000" cy="540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1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RESPONSÁVEL</a:t>
              </a:r>
              <a:endParaRPr lang="pt-PT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</p:grpSp>
      <p:grpSp>
        <p:nvGrpSpPr>
          <p:cNvPr id="32" name="Grupo 31"/>
          <p:cNvGrpSpPr/>
          <p:nvPr/>
        </p:nvGrpSpPr>
        <p:grpSpPr>
          <a:xfrm>
            <a:off x="1392880" y="4873449"/>
            <a:ext cx="7249314" cy="543816"/>
            <a:chOff x="1392880" y="4784239"/>
            <a:chExt cx="7249314" cy="543816"/>
          </a:xfrm>
        </p:grpSpPr>
        <p:sp>
          <p:nvSpPr>
            <p:cNvPr id="10" name="Retângulo Arredondado 9"/>
            <p:cNvSpPr/>
            <p:nvPr/>
          </p:nvSpPr>
          <p:spPr>
            <a:xfrm>
              <a:off x="3601843" y="4788055"/>
              <a:ext cx="5040351" cy="54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3" name="Retângulo Arredondado 12"/>
            <p:cNvSpPr/>
            <p:nvPr/>
          </p:nvSpPr>
          <p:spPr>
            <a:xfrm>
              <a:off x="1392880" y="4784239"/>
              <a:ext cx="1980000" cy="540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1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CONTACTO</a:t>
              </a:r>
              <a:endParaRPr lang="pt-PT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</p:grp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75" y="728663"/>
            <a:ext cx="653105" cy="654557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739775" y="2006432"/>
            <a:ext cx="842645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ZONA VERMELHA</a:t>
            </a:r>
            <a:endParaRPr lang="pt-PT" sz="2400" b="1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739775" y="1602827"/>
            <a:ext cx="8426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CREDENCIAL DE ACESSO PARA VIATURA</a:t>
            </a:r>
            <a:endParaRPr lang="pt-PT" sz="1400" b="1" dirty="0">
              <a:solidFill>
                <a:schemeClr val="tx1">
                  <a:lumMod val="65000"/>
                  <a:lumOff val="3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739774" y="667943"/>
            <a:ext cx="8426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8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CÂMARA MUNICIPAL </a:t>
            </a:r>
            <a:r>
              <a:rPr lang="pt-PT" sz="18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DE MORA</a:t>
            </a:r>
            <a:endParaRPr lang="pt-PT" sz="1800" b="1" u="sng" dirty="0">
              <a:solidFill>
                <a:schemeClr val="tx1">
                  <a:lumMod val="65000"/>
                  <a:lumOff val="3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grpSp>
        <p:nvGrpSpPr>
          <p:cNvPr id="33" name="Grupo 32"/>
          <p:cNvGrpSpPr/>
          <p:nvPr/>
        </p:nvGrpSpPr>
        <p:grpSpPr>
          <a:xfrm>
            <a:off x="1392880" y="3367424"/>
            <a:ext cx="7249314" cy="545724"/>
            <a:chOff x="1392880" y="3232404"/>
            <a:chExt cx="7249314" cy="545724"/>
          </a:xfrm>
        </p:grpSpPr>
        <p:sp>
          <p:nvSpPr>
            <p:cNvPr id="28" name="Retângulo Arredondado 27"/>
            <p:cNvSpPr/>
            <p:nvPr/>
          </p:nvSpPr>
          <p:spPr>
            <a:xfrm>
              <a:off x="3601843" y="3238128"/>
              <a:ext cx="5040351" cy="54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29" name="Retângulo Arredondado 28"/>
            <p:cNvSpPr/>
            <p:nvPr/>
          </p:nvSpPr>
          <p:spPr>
            <a:xfrm>
              <a:off x="1392880" y="3232404"/>
              <a:ext cx="1980000" cy="540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1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ENTIDADE</a:t>
              </a:r>
              <a:endParaRPr lang="pt-PT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</p:grpSp>
      <p:sp>
        <p:nvSpPr>
          <p:cNvPr id="23" name="CaixaDeTexto 22"/>
          <p:cNvSpPr txBox="1"/>
          <p:nvPr/>
        </p:nvSpPr>
        <p:spPr>
          <a:xfrm>
            <a:off x="739775" y="1098353"/>
            <a:ext cx="84264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COMISSÃO MUNICIPAL DE PROTEÇÃO CIVIL</a:t>
            </a:r>
            <a:endParaRPr lang="pt-PT" sz="1600" b="1" dirty="0">
              <a:solidFill>
                <a:schemeClr val="tx1">
                  <a:lumMod val="65000"/>
                  <a:lumOff val="3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5" name="Retângulo Arredondado 24"/>
          <p:cNvSpPr/>
          <p:nvPr/>
        </p:nvSpPr>
        <p:spPr>
          <a:xfrm>
            <a:off x="3601844" y="5746694"/>
            <a:ext cx="1561172" cy="381407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800">
              <a:solidFill>
                <a:schemeClr val="tx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6" name="Retângulo Arredondado 25"/>
          <p:cNvSpPr/>
          <p:nvPr/>
        </p:nvSpPr>
        <p:spPr>
          <a:xfrm>
            <a:off x="1392880" y="5742878"/>
            <a:ext cx="1980000" cy="3814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pt-PT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EMITIDA A:</a:t>
            </a:r>
            <a:endParaRPr lang="pt-PT" sz="1600" b="1" dirty="0">
              <a:solidFill>
                <a:schemeClr val="tx1">
                  <a:lumMod val="65000"/>
                  <a:lumOff val="3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7" name="Retângulo Arredondado 26"/>
          <p:cNvSpPr/>
          <p:nvPr/>
        </p:nvSpPr>
        <p:spPr>
          <a:xfrm>
            <a:off x="7081022" y="5742878"/>
            <a:ext cx="1561172" cy="381407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800">
              <a:solidFill>
                <a:schemeClr val="tx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4" name="Retângulo Arredondado 33"/>
          <p:cNvSpPr/>
          <p:nvPr/>
        </p:nvSpPr>
        <p:spPr>
          <a:xfrm>
            <a:off x="4961266" y="5742878"/>
            <a:ext cx="1980000" cy="37759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pt-PT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VÁLIDA ATÉ:</a:t>
            </a:r>
            <a:endParaRPr lang="pt-PT" sz="1600" b="1" dirty="0">
              <a:solidFill>
                <a:schemeClr val="tx1">
                  <a:lumMod val="65000"/>
                  <a:lumOff val="3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940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aixaDeTexto 23"/>
          <p:cNvSpPr txBox="1"/>
          <p:nvPr/>
        </p:nvSpPr>
        <p:spPr>
          <a:xfrm>
            <a:off x="0" y="1555"/>
            <a:ext cx="9906000" cy="685644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endParaRPr lang="pt-PT" sz="2400" b="1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5" name="CaixaDeTexto 34"/>
          <p:cNvSpPr txBox="1"/>
          <p:nvPr/>
        </p:nvSpPr>
        <p:spPr>
          <a:xfrm>
            <a:off x="453000" y="459000"/>
            <a:ext cx="9000000" cy="59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pt-PT" sz="2400" b="1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grpSp>
        <p:nvGrpSpPr>
          <p:cNvPr id="30" name="Grupo 29"/>
          <p:cNvGrpSpPr/>
          <p:nvPr/>
        </p:nvGrpSpPr>
        <p:grpSpPr>
          <a:xfrm>
            <a:off x="1392880" y="2620135"/>
            <a:ext cx="7249314" cy="540000"/>
            <a:chOff x="1392880" y="2530925"/>
            <a:chExt cx="7249314" cy="540000"/>
          </a:xfrm>
        </p:grpSpPr>
        <p:sp>
          <p:nvSpPr>
            <p:cNvPr id="8" name="Retângulo Arredondado 7"/>
            <p:cNvSpPr/>
            <p:nvPr/>
          </p:nvSpPr>
          <p:spPr>
            <a:xfrm>
              <a:off x="3601843" y="2530925"/>
              <a:ext cx="5040351" cy="54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1" name="Retângulo Arredondado 10"/>
            <p:cNvSpPr/>
            <p:nvPr/>
          </p:nvSpPr>
          <p:spPr>
            <a:xfrm>
              <a:off x="1392880" y="2530925"/>
              <a:ext cx="1980000" cy="540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1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MATRÍCULA</a:t>
              </a:r>
              <a:endParaRPr lang="pt-PT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</p:grpSp>
      <p:grpSp>
        <p:nvGrpSpPr>
          <p:cNvPr id="31" name="Grupo 30"/>
          <p:cNvGrpSpPr/>
          <p:nvPr/>
        </p:nvGrpSpPr>
        <p:grpSpPr>
          <a:xfrm>
            <a:off x="1392880" y="4120437"/>
            <a:ext cx="7249314" cy="545724"/>
            <a:chOff x="1392880" y="3936809"/>
            <a:chExt cx="7249314" cy="545724"/>
          </a:xfrm>
        </p:grpSpPr>
        <p:sp>
          <p:nvSpPr>
            <p:cNvPr id="9" name="Retângulo Arredondado 8"/>
            <p:cNvSpPr/>
            <p:nvPr/>
          </p:nvSpPr>
          <p:spPr>
            <a:xfrm>
              <a:off x="3601843" y="3942533"/>
              <a:ext cx="5040351" cy="54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2" name="Retângulo Arredondado 11"/>
            <p:cNvSpPr/>
            <p:nvPr/>
          </p:nvSpPr>
          <p:spPr>
            <a:xfrm>
              <a:off x="1392880" y="3936809"/>
              <a:ext cx="1980000" cy="540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1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RESPONSÁVEL</a:t>
              </a:r>
              <a:endParaRPr lang="pt-PT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</p:grpSp>
      <p:grpSp>
        <p:nvGrpSpPr>
          <p:cNvPr id="32" name="Grupo 31"/>
          <p:cNvGrpSpPr/>
          <p:nvPr/>
        </p:nvGrpSpPr>
        <p:grpSpPr>
          <a:xfrm>
            <a:off x="1392880" y="4873449"/>
            <a:ext cx="7249314" cy="543816"/>
            <a:chOff x="1392880" y="4784239"/>
            <a:chExt cx="7249314" cy="543816"/>
          </a:xfrm>
        </p:grpSpPr>
        <p:sp>
          <p:nvSpPr>
            <p:cNvPr id="10" name="Retângulo Arredondado 9"/>
            <p:cNvSpPr/>
            <p:nvPr/>
          </p:nvSpPr>
          <p:spPr>
            <a:xfrm>
              <a:off x="3601843" y="4788055"/>
              <a:ext cx="5040351" cy="54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3" name="Retângulo Arredondado 12"/>
            <p:cNvSpPr/>
            <p:nvPr/>
          </p:nvSpPr>
          <p:spPr>
            <a:xfrm>
              <a:off x="1392880" y="4784239"/>
              <a:ext cx="1980000" cy="540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1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CONTACTO</a:t>
              </a:r>
              <a:endParaRPr lang="pt-PT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</p:grp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75" y="728663"/>
            <a:ext cx="653105" cy="654557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739775" y="2006432"/>
            <a:ext cx="842645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ZONA AMARELA</a:t>
            </a:r>
            <a:endParaRPr lang="pt-PT" sz="2400" b="1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739775" y="1602827"/>
            <a:ext cx="8426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CREDENCIAL DE ACESSO PARA VIATURA</a:t>
            </a:r>
            <a:endParaRPr lang="pt-PT" sz="1400" b="1" dirty="0">
              <a:solidFill>
                <a:schemeClr val="tx1">
                  <a:lumMod val="65000"/>
                  <a:lumOff val="3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739774" y="667943"/>
            <a:ext cx="8426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8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CÂMARA MUNICIPAL </a:t>
            </a:r>
            <a:r>
              <a:rPr lang="pt-PT" sz="18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DE MORA</a:t>
            </a:r>
            <a:endParaRPr lang="pt-PT" sz="1800" b="1" u="sng" dirty="0">
              <a:solidFill>
                <a:schemeClr val="tx1">
                  <a:lumMod val="65000"/>
                  <a:lumOff val="3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grpSp>
        <p:nvGrpSpPr>
          <p:cNvPr id="33" name="Grupo 32"/>
          <p:cNvGrpSpPr/>
          <p:nvPr/>
        </p:nvGrpSpPr>
        <p:grpSpPr>
          <a:xfrm>
            <a:off x="1392880" y="3367424"/>
            <a:ext cx="7249314" cy="545724"/>
            <a:chOff x="1392880" y="3232404"/>
            <a:chExt cx="7249314" cy="545724"/>
          </a:xfrm>
        </p:grpSpPr>
        <p:sp>
          <p:nvSpPr>
            <p:cNvPr id="28" name="Retângulo Arredondado 27"/>
            <p:cNvSpPr/>
            <p:nvPr/>
          </p:nvSpPr>
          <p:spPr>
            <a:xfrm>
              <a:off x="3601843" y="3238128"/>
              <a:ext cx="5040351" cy="54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29" name="Retângulo Arredondado 28"/>
            <p:cNvSpPr/>
            <p:nvPr/>
          </p:nvSpPr>
          <p:spPr>
            <a:xfrm>
              <a:off x="1392880" y="3232404"/>
              <a:ext cx="1980000" cy="540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1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ENTIDADE</a:t>
              </a:r>
              <a:endParaRPr lang="pt-PT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</p:grpSp>
      <p:sp>
        <p:nvSpPr>
          <p:cNvPr id="23" name="CaixaDeTexto 22"/>
          <p:cNvSpPr txBox="1"/>
          <p:nvPr/>
        </p:nvSpPr>
        <p:spPr>
          <a:xfrm>
            <a:off x="739775" y="1098353"/>
            <a:ext cx="84264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COMISSÃO MUNICIPAL DE PROTEÇÃO CIVIL</a:t>
            </a:r>
            <a:endParaRPr lang="pt-PT" sz="1600" b="1" dirty="0">
              <a:solidFill>
                <a:schemeClr val="tx1">
                  <a:lumMod val="65000"/>
                  <a:lumOff val="3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5" name="Retângulo Arredondado 24"/>
          <p:cNvSpPr/>
          <p:nvPr/>
        </p:nvSpPr>
        <p:spPr>
          <a:xfrm>
            <a:off x="3601844" y="5746694"/>
            <a:ext cx="1561172" cy="381407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800">
              <a:solidFill>
                <a:schemeClr val="tx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6" name="Retângulo Arredondado 25"/>
          <p:cNvSpPr/>
          <p:nvPr/>
        </p:nvSpPr>
        <p:spPr>
          <a:xfrm>
            <a:off x="1392880" y="5742878"/>
            <a:ext cx="1980000" cy="3814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pt-PT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EMITIDA A:</a:t>
            </a:r>
            <a:endParaRPr lang="pt-PT" sz="1600" b="1" dirty="0">
              <a:solidFill>
                <a:schemeClr val="tx1">
                  <a:lumMod val="65000"/>
                  <a:lumOff val="3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7" name="Retângulo Arredondado 26"/>
          <p:cNvSpPr/>
          <p:nvPr/>
        </p:nvSpPr>
        <p:spPr>
          <a:xfrm>
            <a:off x="7081022" y="5742878"/>
            <a:ext cx="1561172" cy="381407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800">
              <a:solidFill>
                <a:schemeClr val="tx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4" name="Retângulo Arredondado 33"/>
          <p:cNvSpPr/>
          <p:nvPr/>
        </p:nvSpPr>
        <p:spPr>
          <a:xfrm>
            <a:off x="4961266" y="5742878"/>
            <a:ext cx="1980000" cy="37759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pt-PT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VÁLIDA ATÉ:</a:t>
            </a:r>
            <a:endParaRPr lang="pt-PT" sz="1600" b="1" dirty="0">
              <a:solidFill>
                <a:schemeClr val="tx1">
                  <a:lumMod val="65000"/>
                  <a:lumOff val="3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081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aixaDeTexto 23"/>
          <p:cNvSpPr txBox="1"/>
          <p:nvPr/>
        </p:nvSpPr>
        <p:spPr>
          <a:xfrm>
            <a:off x="0" y="1555"/>
            <a:ext cx="9906000" cy="6856445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endParaRPr lang="pt-PT" sz="2400" b="1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5" name="CaixaDeTexto 34"/>
          <p:cNvSpPr txBox="1"/>
          <p:nvPr/>
        </p:nvSpPr>
        <p:spPr>
          <a:xfrm>
            <a:off x="453000" y="459000"/>
            <a:ext cx="9000000" cy="59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pt-PT" sz="2400" b="1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grpSp>
        <p:nvGrpSpPr>
          <p:cNvPr id="30" name="Grupo 29"/>
          <p:cNvGrpSpPr/>
          <p:nvPr/>
        </p:nvGrpSpPr>
        <p:grpSpPr>
          <a:xfrm>
            <a:off x="1392880" y="2620135"/>
            <a:ext cx="7249314" cy="540000"/>
            <a:chOff x="1392880" y="2530925"/>
            <a:chExt cx="7249314" cy="540000"/>
          </a:xfrm>
        </p:grpSpPr>
        <p:sp>
          <p:nvSpPr>
            <p:cNvPr id="8" name="Retângulo Arredondado 7"/>
            <p:cNvSpPr/>
            <p:nvPr/>
          </p:nvSpPr>
          <p:spPr>
            <a:xfrm>
              <a:off x="3601843" y="2530925"/>
              <a:ext cx="5040351" cy="54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1" name="Retângulo Arredondado 10"/>
            <p:cNvSpPr/>
            <p:nvPr/>
          </p:nvSpPr>
          <p:spPr>
            <a:xfrm>
              <a:off x="1392880" y="2530925"/>
              <a:ext cx="1980000" cy="540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1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MATRÍCULA</a:t>
              </a:r>
              <a:endParaRPr lang="pt-PT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</p:grpSp>
      <p:grpSp>
        <p:nvGrpSpPr>
          <p:cNvPr id="31" name="Grupo 30"/>
          <p:cNvGrpSpPr/>
          <p:nvPr/>
        </p:nvGrpSpPr>
        <p:grpSpPr>
          <a:xfrm>
            <a:off x="1392880" y="4120437"/>
            <a:ext cx="7249314" cy="545724"/>
            <a:chOff x="1392880" y="3936809"/>
            <a:chExt cx="7249314" cy="545724"/>
          </a:xfrm>
        </p:grpSpPr>
        <p:sp>
          <p:nvSpPr>
            <p:cNvPr id="9" name="Retângulo Arredondado 8"/>
            <p:cNvSpPr/>
            <p:nvPr/>
          </p:nvSpPr>
          <p:spPr>
            <a:xfrm>
              <a:off x="3601843" y="3942533"/>
              <a:ext cx="5040351" cy="54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2" name="Retângulo Arredondado 11"/>
            <p:cNvSpPr/>
            <p:nvPr/>
          </p:nvSpPr>
          <p:spPr>
            <a:xfrm>
              <a:off x="1392880" y="3936809"/>
              <a:ext cx="1980000" cy="540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1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RESPONSÁVEL</a:t>
              </a:r>
              <a:endParaRPr lang="pt-PT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</p:grpSp>
      <p:grpSp>
        <p:nvGrpSpPr>
          <p:cNvPr id="32" name="Grupo 31"/>
          <p:cNvGrpSpPr/>
          <p:nvPr/>
        </p:nvGrpSpPr>
        <p:grpSpPr>
          <a:xfrm>
            <a:off x="1392880" y="4873449"/>
            <a:ext cx="7249314" cy="543816"/>
            <a:chOff x="1392880" y="4784239"/>
            <a:chExt cx="7249314" cy="543816"/>
          </a:xfrm>
        </p:grpSpPr>
        <p:sp>
          <p:nvSpPr>
            <p:cNvPr id="10" name="Retângulo Arredondado 9"/>
            <p:cNvSpPr/>
            <p:nvPr/>
          </p:nvSpPr>
          <p:spPr>
            <a:xfrm>
              <a:off x="3601843" y="4788055"/>
              <a:ext cx="5040351" cy="54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3" name="Retângulo Arredondado 12"/>
            <p:cNvSpPr/>
            <p:nvPr/>
          </p:nvSpPr>
          <p:spPr>
            <a:xfrm>
              <a:off x="1392880" y="4784239"/>
              <a:ext cx="1980000" cy="540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1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CONTACTO</a:t>
              </a:r>
              <a:endParaRPr lang="pt-PT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</p:grp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75" y="728663"/>
            <a:ext cx="653105" cy="654557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739775" y="2006432"/>
            <a:ext cx="8426450" cy="461665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ZONA VERDE</a:t>
            </a:r>
            <a:endParaRPr lang="pt-PT" sz="2400" b="1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739775" y="1602827"/>
            <a:ext cx="8426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CREDENCIAL DE ACESSO PARA VIATURA</a:t>
            </a:r>
            <a:endParaRPr lang="pt-PT" sz="1400" b="1" dirty="0">
              <a:solidFill>
                <a:schemeClr val="tx1">
                  <a:lumMod val="65000"/>
                  <a:lumOff val="3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739774" y="667943"/>
            <a:ext cx="8426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8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CÂMARA MUNICIPAL </a:t>
            </a:r>
            <a:r>
              <a:rPr lang="pt-PT" sz="18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DE MORA</a:t>
            </a:r>
            <a:endParaRPr lang="pt-PT" sz="1800" b="1" u="sng" dirty="0">
              <a:solidFill>
                <a:schemeClr val="tx1">
                  <a:lumMod val="65000"/>
                  <a:lumOff val="3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grpSp>
        <p:nvGrpSpPr>
          <p:cNvPr id="33" name="Grupo 32"/>
          <p:cNvGrpSpPr/>
          <p:nvPr/>
        </p:nvGrpSpPr>
        <p:grpSpPr>
          <a:xfrm>
            <a:off x="1392880" y="3367424"/>
            <a:ext cx="7249314" cy="545724"/>
            <a:chOff x="1392880" y="3232404"/>
            <a:chExt cx="7249314" cy="545724"/>
          </a:xfrm>
        </p:grpSpPr>
        <p:sp>
          <p:nvSpPr>
            <p:cNvPr id="28" name="Retângulo Arredondado 27"/>
            <p:cNvSpPr/>
            <p:nvPr/>
          </p:nvSpPr>
          <p:spPr>
            <a:xfrm>
              <a:off x="3601843" y="3238128"/>
              <a:ext cx="5040351" cy="54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80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29" name="Retângulo Arredondado 28"/>
            <p:cNvSpPr/>
            <p:nvPr/>
          </p:nvSpPr>
          <p:spPr>
            <a:xfrm>
              <a:off x="1392880" y="3232404"/>
              <a:ext cx="1980000" cy="540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1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charset="0"/>
                  <a:ea typeface="Lato" charset="0"/>
                  <a:cs typeface="Lato" charset="0"/>
                </a:rPr>
                <a:t>ENTIDADE</a:t>
              </a:r>
              <a:endParaRPr lang="pt-PT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</p:grpSp>
      <p:sp>
        <p:nvSpPr>
          <p:cNvPr id="23" name="CaixaDeTexto 22"/>
          <p:cNvSpPr txBox="1"/>
          <p:nvPr/>
        </p:nvSpPr>
        <p:spPr>
          <a:xfrm>
            <a:off x="739775" y="1098353"/>
            <a:ext cx="84264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COMISSÃO MUNICIPAL DE PROTEÇÃO CIVIL</a:t>
            </a:r>
            <a:endParaRPr lang="pt-PT" sz="1600" b="1" dirty="0">
              <a:solidFill>
                <a:schemeClr val="tx1">
                  <a:lumMod val="65000"/>
                  <a:lumOff val="3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5" name="Retângulo Arredondado 24"/>
          <p:cNvSpPr/>
          <p:nvPr/>
        </p:nvSpPr>
        <p:spPr>
          <a:xfrm>
            <a:off x="3601844" y="5746694"/>
            <a:ext cx="1561172" cy="381407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800">
              <a:solidFill>
                <a:schemeClr val="tx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6" name="Retângulo Arredondado 25"/>
          <p:cNvSpPr/>
          <p:nvPr/>
        </p:nvSpPr>
        <p:spPr>
          <a:xfrm>
            <a:off x="1392880" y="5742878"/>
            <a:ext cx="1980000" cy="3814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pt-PT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EMITIDA A:</a:t>
            </a:r>
            <a:endParaRPr lang="pt-PT" sz="1600" b="1" dirty="0">
              <a:solidFill>
                <a:schemeClr val="tx1">
                  <a:lumMod val="65000"/>
                  <a:lumOff val="3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7" name="Retângulo Arredondado 26"/>
          <p:cNvSpPr/>
          <p:nvPr/>
        </p:nvSpPr>
        <p:spPr>
          <a:xfrm>
            <a:off x="7081022" y="5742878"/>
            <a:ext cx="1561172" cy="381407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800">
              <a:solidFill>
                <a:schemeClr val="tx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4" name="Retângulo Arredondado 33"/>
          <p:cNvSpPr/>
          <p:nvPr/>
        </p:nvSpPr>
        <p:spPr>
          <a:xfrm>
            <a:off x="4961266" y="5742878"/>
            <a:ext cx="1980000" cy="37759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pt-PT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VÁLIDA ATÉ:</a:t>
            </a:r>
            <a:endParaRPr lang="pt-PT" sz="1600" b="1" dirty="0">
              <a:solidFill>
                <a:schemeClr val="tx1">
                  <a:lumMod val="65000"/>
                  <a:lumOff val="3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5240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78</Words>
  <Application>Microsoft Macintosh PowerPoint</Application>
  <PresentationFormat>Papel A4 (210x297 mm)</PresentationFormat>
  <Paragraphs>30</Paragraphs>
  <Slides>3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8" baseType="lpstr">
      <vt:lpstr>Calibri</vt:lpstr>
      <vt:lpstr>Calibri Light</vt:lpstr>
      <vt:lpstr>Lato</vt:lpstr>
      <vt:lpstr>Arial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Miguel Lemos</dc:creator>
  <cp:lastModifiedBy>Miguel Lemos</cp:lastModifiedBy>
  <cp:revision>12</cp:revision>
  <cp:lastPrinted>2017-10-13T10:34:14Z</cp:lastPrinted>
  <dcterms:created xsi:type="dcterms:W3CDTF">2017-07-07T15:03:33Z</dcterms:created>
  <dcterms:modified xsi:type="dcterms:W3CDTF">2017-10-13T10:34:18Z</dcterms:modified>
</cp:coreProperties>
</file>