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3419475" cy="4679950"/>
  <p:notesSz cx="6858000" cy="9144000"/>
  <p:defaultTextStyle>
    <a:defPPr>
      <a:defRPr lang="pt-PT"/>
    </a:defPPr>
    <a:lvl1pPr marL="0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1pPr>
    <a:lvl2pPr marL="194356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2pPr>
    <a:lvl3pPr marL="388711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3pPr>
    <a:lvl4pPr marL="583067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4pPr>
    <a:lvl5pPr marL="777423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5pPr>
    <a:lvl6pPr marL="971779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6pPr>
    <a:lvl7pPr marL="1166134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7pPr>
    <a:lvl8pPr marL="1360490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8pPr>
    <a:lvl9pPr marL="1554846" algn="l" defTabSz="388711" rtl="0" eaLnBrk="1" latinLnBrk="0" hangingPunct="1">
      <a:defRPr sz="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4"/>
  </p:normalViewPr>
  <p:slideViewPr>
    <p:cSldViewPr snapToGrid="0" snapToObjects="1" showGuides="1">
      <p:cViewPr>
        <p:scale>
          <a:sx n="138" d="100"/>
          <a:sy n="138" d="100"/>
        </p:scale>
        <p:origin x="326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66C28-6C61-DA46-B718-B8987563F1CD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301875" y="1143000"/>
            <a:ext cx="2254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1269E-0231-3846-BABB-BF8C348DC651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76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461" y="765909"/>
            <a:ext cx="2906554" cy="1629316"/>
          </a:xfrm>
        </p:spPr>
        <p:txBody>
          <a:bodyPr anchor="b"/>
          <a:lstStyle>
            <a:lvl1pPr algn="ctr">
              <a:defRPr sz="2244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2458058"/>
            <a:ext cx="2564606" cy="1129904"/>
          </a:xfrm>
        </p:spPr>
        <p:txBody>
          <a:bodyPr/>
          <a:lstStyle>
            <a:lvl1pPr marL="0" indent="0" algn="ctr">
              <a:buNone/>
              <a:defRPr sz="898"/>
            </a:lvl1pPr>
            <a:lvl2pPr marL="170993" indent="0" algn="ctr">
              <a:buNone/>
              <a:defRPr sz="748"/>
            </a:lvl2pPr>
            <a:lvl3pPr marL="341986" indent="0" algn="ctr">
              <a:buNone/>
              <a:defRPr sz="673"/>
            </a:lvl3pPr>
            <a:lvl4pPr marL="512978" indent="0" algn="ctr">
              <a:buNone/>
              <a:defRPr sz="598"/>
            </a:lvl4pPr>
            <a:lvl5pPr marL="683971" indent="0" algn="ctr">
              <a:buNone/>
              <a:defRPr sz="598"/>
            </a:lvl5pPr>
            <a:lvl6pPr marL="854964" indent="0" algn="ctr">
              <a:buNone/>
              <a:defRPr sz="598"/>
            </a:lvl6pPr>
            <a:lvl7pPr marL="1025957" indent="0" algn="ctr">
              <a:buNone/>
              <a:defRPr sz="598"/>
            </a:lvl7pPr>
            <a:lvl8pPr marL="1196950" indent="0" algn="ctr">
              <a:buNone/>
              <a:defRPr sz="598"/>
            </a:lvl8pPr>
            <a:lvl9pPr marL="1367942" indent="0" algn="ctr">
              <a:buNone/>
              <a:defRPr sz="598"/>
            </a:lvl9pPr>
          </a:lstStyle>
          <a:p>
            <a:r>
              <a:rPr lang="pt-PT" smtClean="0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47062" y="249164"/>
            <a:ext cx="737324" cy="3966041"/>
          </a:xfrm>
        </p:spPr>
        <p:txBody>
          <a:bodyPr vert="eaVert"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249164"/>
            <a:ext cx="2169229" cy="3966041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308" y="1166739"/>
            <a:ext cx="2949297" cy="1946729"/>
          </a:xfrm>
        </p:spPr>
        <p:txBody>
          <a:bodyPr anchor="b"/>
          <a:lstStyle>
            <a:lvl1pPr>
              <a:defRPr sz="2244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308" y="3131884"/>
            <a:ext cx="2949297" cy="1023739"/>
          </a:xfrm>
        </p:spPr>
        <p:txBody>
          <a:bodyPr/>
          <a:lstStyle>
            <a:lvl1pPr marL="0" indent="0">
              <a:buNone/>
              <a:defRPr sz="898">
                <a:solidFill>
                  <a:schemeClr val="tx1"/>
                </a:solidFill>
              </a:defRPr>
            </a:lvl1pPr>
            <a:lvl2pPr marL="170993" indent="0">
              <a:buNone/>
              <a:defRPr sz="748">
                <a:solidFill>
                  <a:schemeClr val="tx1">
                    <a:tint val="75000"/>
                  </a:schemeClr>
                </a:solidFill>
              </a:defRPr>
            </a:lvl2pPr>
            <a:lvl3pPr marL="341986" indent="0">
              <a:buNone/>
              <a:defRPr sz="673">
                <a:solidFill>
                  <a:schemeClr val="tx1">
                    <a:tint val="75000"/>
                  </a:schemeClr>
                </a:solidFill>
              </a:defRPr>
            </a:lvl3pPr>
            <a:lvl4pPr marL="512978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4pPr>
            <a:lvl5pPr marL="683971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5pPr>
            <a:lvl6pPr marL="854964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6pPr>
            <a:lvl7pPr marL="1025957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7pPr>
            <a:lvl8pPr marL="1196950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8pPr>
            <a:lvl9pPr marL="1367942" indent="0">
              <a:buNone/>
              <a:defRPr sz="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5089" y="1245820"/>
            <a:ext cx="1453277" cy="2969385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1109" y="1245820"/>
            <a:ext cx="1453277" cy="2969385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249165"/>
            <a:ext cx="2949297" cy="904574"/>
          </a:xfrm>
        </p:spPr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535" y="1147238"/>
            <a:ext cx="1446598" cy="562244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535" y="1709482"/>
            <a:ext cx="1446598" cy="2514390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31110" y="1147238"/>
            <a:ext cx="1453722" cy="562244"/>
          </a:xfrm>
        </p:spPr>
        <p:txBody>
          <a:bodyPr anchor="b"/>
          <a:lstStyle>
            <a:lvl1pPr marL="0" indent="0">
              <a:buNone/>
              <a:defRPr sz="898" b="1"/>
            </a:lvl1pPr>
            <a:lvl2pPr marL="170993" indent="0">
              <a:buNone/>
              <a:defRPr sz="748" b="1"/>
            </a:lvl2pPr>
            <a:lvl3pPr marL="341986" indent="0">
              <a:buNone/>
              <a:defRPr sz="673" b="1"/>
            </a:lvl3pPr>
            <a:lvl4pPr marL="512978" indent="0">
              <a:buNone/>
              <a:defRPr sz="598" b="1"/>
            </a:lvl4pPr>
            <a:lvl5pPr marL="683971" indent="0">
              <a:buNone/>
              <a:defRPr sz="598" b="1"/>
            </a:lvl5pPr>
            <a:lvl6pPr marL="854964" indent="0">
              <a:buNone/>
              <a:defRPr sz="598" b="1"/>
            </a:lvl6pPr>
            <a:lvl7pPr marL="1025957" indent="0">
              <a:buNone/>
              <a:defRPr sz="598" b="1"/>
            </a:lvl7pPr>
            <a:lvl8pPr marL="1196950" indent="0">
              <a:buNone/>
              <a:defRPr sz="598" b="1"/>
            </a:lvl8pPr>
            <a:lvl9pPr marL="1367942" indent="0">
              <a:buNone/>
              <a:defRPr sz="598" b="1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31110" y="1709482"/>
            <a:ext cx="1453722" cy="2514390"/>
          </a:xfrm>
        </p:spPr>
        <p:txBody>
          <a:bodyPr/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11997"/>
            <a:ext cx="1102870" cy="109198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722" y="673827"/>
            <a:ext cx="1731109" cy="3325798"/>
          </a:xfrm>
        </p:spPr>
        <p:txBody>
          <a:bodyPr/>
          <a:lstStyle>
            <a:lvl1pPr>
              <a:defRPr sz="1197"/>
            </a:lvl1pPr>
            <a:lvl2pPr>
              <a:defRPr sz="1047"/>
            </a:lvl2pPr>
            <a:lvl3pPr>
              <a:defRPr sz="898"/>
            </a:lvl3pPr>
            <a:lvl4pPr>
              <a:defRPr sz="748"/>
            </a:lvl4pPr>
            <a:lvl5pPr>
              <a:defRPr sz="748"/>
            </a:lvl5pPr>
            <a:lvl6pPr>
              <a:defRPr sz="748"/>
            </a:lvl6pPr>
            <a:lvl7pPr>
              <a:defRPr sz="748"/>
            </a:lvl7pPr>
            <a:lvl8pPr>
              <a:defRPr sz="748"/>
            </a:lvl8pPr>
            <a:lvl9pPr>
              <a:defRPr sz="748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403985"/>
            <a:ext cx="1102870" cy="2601056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534" y="311997"/>
            <a:ext cx="1102870" cy="1091988"/>
          </a:xfrm>
        </p:spPr>
        <p:txBody>
          <a:bodyPr anchor="b"/>
          <a:lstStyle>
            <a:lvl1pPr>
              <a:defRPr sz="1197"/>
            </a:lvl1pPr>
          </a:lstStyle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53722" y="673827"/>
            <a:ext cx="1731109" cy="3325798"/>
          </a:xfrm>
        </p:spPr>
        <p:txBody>
          <a:bodyPr anchor="t"/>
          <a:lstStyle>
            <a:lvl1pPr marL="0" indent="0">
              <a:buNone/>
              <a:defRPr sz="1197"/>
            </a:lvl1pPr>
            <a:lvl2pPr marL="170993" indent="0">
              <a:buNone/>
              <a:defRPr sz="1047"/>
            </a:lvl2pPr>
            <a:lvl3pPr marL="341986" indent="0">
              <a:buNone/>
              <a:defRPr sz="898"/>
            </a:lvl3pPr>
            <a:lvl4pPr marL="512978" indent="0">
              <a:buNone/>
              <a:defRPr sz="748"/>
            </a:lvl4pPr>
            <a:lvl5pPr marL="683971" indent="0">
              <a:buNone/>
              <a:defRPr sz="748"/>
            </a:lvl5pPr>
            <a:lvl6pPr marL="854964" indent="0">
              <a:buNone/>
              <a:defRPr sz="748"/>
            </a:lvl6pPr>
            <a:lvl7pPr marL="1025957" indent="0">
              <a:buNone/>
              <a:defRPr sz="748"/>
            </a:lvl7pPr>
            <a:lvl8pPr marL="1196950" indent="0">
              <a:buNone/>
              <a:defRPr sz="748"/>
            </a:lvl8pPr>
            <a:lvl9pPr marL="1367942" indent="0">
              <a:buNone/>
              <a:defRPr sz="748"/>
            </a:lvl9pPr>
          </a:lstStyle>
          <a:p>
            <a:r>
              <a:rPr lang="pt-PT" smtClean="0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5534" y="1403985"/>
            <a:ext cx="1102870" cy="2601056"/>
          </a:xfrm>
        </p:spPr>
        <p:txBody>
          <a:bodyPr/>
          <a:lstStyle>
            <a:lvl1pPr marL="0" indent="0">
              <a:buNone/>
              <a:defRPr sz="598"/>
            </a:lvl1pPr>
            <a:lvl2pPr marL="170993" indent="0">
              <a:buNone/>
              <a:defRPr sz="524"/>
            </a:lvl2pPr>
            <a:lvl3pPr marL="341986" indent="0">
              <a:buNone/>
              <a:defRPr sz="449"/>
            </a:lvl3pPr>
            <a:lvl4pPr marL="512978" indent="0">
              <a:buNone/>
              <a:defRPr sz="374"/>
            </a:lvl4pPr>
            <a:lvl5pPr marL="683971" indent="0">
              <a:buNone/>
              <a:defRPr sz="374"/>
            </a:lvl5pPr>
            <a:lvl6pPr marL="854964" indent="0">
              <a:buNone/>
              <a:defRPr sz="374"/>
            </a:lvl6pPr>
            <a:lvl7pPr marL="1025957" indent="0">
              <a:buNone/>
              <a:defRPr sz="374"/>
            </a:lvl7pPr>
            <a:lvl8pPr marL="1196950" indent="0">
              <a:buNone/>
              <a:defRPr sz="374"/>
            </a:lvl8pPr>
            <a:lvl9pPr marL="1367942" indent="0">
              <a:buNone/>
              <a:defRPr sz="374"/>
            </a:lvl9pPr>
          </a:lstStyle>
          <a:p>
            <a:pPr lvl="0"/>
            <a:r>
              <a:rPr lang="pt-PT" smtClean="0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89" y="249165"/>
            <a:ext cx="2949297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89" y="1245820"/>
            <a:ext cx="2949297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 do texto de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5089" y="4337621"/>
            <a:ext cx="76938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DA64-29F4-424F-BF45-5922E384C111}" type="datetimeFigureOut">
              <a:rPr lang="pt-PT" smtClean="0"/>
              <a:t>07/07/17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701" y="4337621"/>
            <a:ext cx="115407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15004" y="4337621"/>
            <a:ext cx="76938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65AA5-6E8D-1240-8B7B-CE22E358BCCE}" type="slidenum">
              <a:rPr lang="pt-PT" smtClean="0"/>
              <a:t>‹n.º›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3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1986" rtl="0" eaLnBrk="1" latinLnBrk="0" hangingPunct="1">
        <a:lnSpc>
          <a:spcPct val="90000"/>
        </a:lnSpc>
        <a:spcBef>
          <a:spcPct val="0"/>
        </a:spcBef>
        <a:buNone/>
        <a:defRPr sz="16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496" indent="-85496" algn="l" defTabSz="341986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047" kern="1200">
          <a:solidFill>
            <a:schemeClr val="tx1"/>
          </a:solidFill>
          <a:latin typeface="+mn-lt"/>
          <a:ea typeface="+mn-ea"/>
          <a:cs typeface="+mn-cs"/>
        </a:defRPr>
      </a:lvl1pPr>
      <a:lvl2pPr marL="25648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898" kern="1200">
          <a:solidFill>
            <a:schemeClr val="tx1"/>
          </a:solidFill>
          <a:latin typeface="+mn-lt"/>
          <a:ea typeface="+mn-ea"/>
          <a:cs typeface="+mn-cs"/>
        </a:defRPr>
      </a:lvl2pPr>
      <a:lvl3pPr marL="427482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48" kern="1200">
          <a:solidFill>
            <a:schemeClr val="tx1"/>
          </a:solidFill>
          <a:latin typeface="+mn-lt"/>
          <a:ea typeface="+mn-ea"/>
          <a:cs typeface="+mn-cs"/>
        </a:defRPr>
      </a:lvl3pPr>
      <a:lvl4pPr marL="598475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769468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940460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111453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282446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453439" indent="-85496" algn="l" defTabSz="341986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1pPr>
      <a:lvl2pPr marL="170993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2pPr>
      <a:lvl3pPr marL="341986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3pPr>
      <a:lvl4pPr marL="512978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4pPr>
      <a:lvl5pPr marL="683971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5pPr>
      <a:lvl6pPr marL="854964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6pPr>
      <a:lvl7pPr marL="1025957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7pPr>
      <a:lvl8pPr marL="1196950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8pPr>
      <a:lvl9pPr marL="1367942" algn="l" defTabSz="341986" rtl="0" eaLnBrk="1" latinLnBrk="0" hangingPunct="1">
        <a:defRPr sz="6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3419475" cy="46799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Oval 5"/>
          <p:cNvSpPr/>
          <p:nvPr/>
        </p:nvSpPr>
        <p:spPr>
          <a:xfrm>
            <a:off x="539737" y="250444"/>
            <a:ext cx="2340000" cy="234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32" y="340444"/>
            <a:ext cx="2155211" cy="2160000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169685" y="2867587"/>
            <a:ext cx="3056762" cy="1100160"/>
            <a:chOff x="169685" y="2832176"/>
            <a:chExt cx="3056762" cy="1100160"/>
          </a:xfrm>
        </p:grpSpPr>
        <p:sp>
          <p:nvSpPr>
            <p:cNvPr id="8" name="Retângulo Arredondado 7"/>
            <p:cNvSpPr/>
            <p:nvPr/>
          </p:nvSpPr>
          <p:spPr>
            <a:xfrm>
              <a:off x="990912" y="283217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" name="Retângulo Arredondado 8"/>
            <p:cNvSpPr/>
            <p:nvPr/>
          </p:nvSpPr>
          <p:spPr>
            <a:xfrm>
              <a:off x="990912" y="322223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tângulo Arredondado 9"/>
            <p:cNvSpPr/>
            <p:nvPr/>
          </p:nvSpPr>
          <p:spPr>
            <a:xfrm>
              <a:off x="990912" y="361229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69685" y="2834780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NOME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69685" y="3220934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69685" y="3612296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FUNÇÃO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14" name="Retângulo Arredondado 13"/>
          <p:cNvSpPr/>
          <p:nvPr/>
        </p:nvSpPr>
        <p:spPr>
          <a:xfrm>
            <a:off x="1160595" y="4244890"/>
            <a:ext cx="1237938" cy="32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800" b="1" dirty="0" smtClean="0">
                <a:latin typeface="Lato" charset="0"/>
                <a:ea typeface="Lato" charset="0"/>
                <a:cs typeface="Lato" charset="0"/>
              </a:rPr>
              <a:t>CREDENCIAL N.º</a:t>
            </a:r>
            <a:endParaRPr lang="pt-PT" sz="800" b="1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392984" y="1874349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9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 O R A</a:t>
            </a:r>
            <a:endParaRPr lang="pt-PT" sz="9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tângulo Arredondado 14"/>
          <p:cNvSpPr/>
          <p:nvPr/>
        </p:nvSpPr>
        <p:spPr>
          <a:xfrm>
            <a:off x="169684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Arredondado 15"/>
          <p:cNvSpPr/>
          <p:nvPr/>
        </p:nvSpPr>
        <p:spPr>
          <a:xfrm>
            <a:off x="2405220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339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3419475" cy="46799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Oval 5"/>
          <p:cNvSpPr/>
          <p:nvPr/>
        </p:nvSpPr>
        <p:spPr>
          <a:xfrm>
            <a:off x="539737" y="250444"/>
            <a:ext cx="2340000" cy="234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32" y="340444"/>
            <a:ext cx="2155211" cy="2160000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169685" y="2867587"/>
            <a:ext cx="3056762" cy="1100160"/>
            <a:chOff x="169685" y="2832176"/>
            <a:chExt cx="3056762" cy="1100160"/>
          </a:xfrm>
        </p:grpSpPr>
        <p:sp>
          <p:nvSpPr>
            <p:cNvPr id="8" name="Retângulo Arredondado 7"/>
            <p:cNvSpPr/>
            <p:nvPr/>
          </p:nvSpPr>
          <p:spPr>
            <a:xfrm>
              <a:off x="990912" y="283217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" name="Retângulo Arredondado 8"/>
            <p:cNvSpPr/>
            <p:nvPr/>
          </p:nvSpPr>
          <p:spPr>
            <a:xfrm>
              <a:off x="990912" y="322223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tângulo Arredondado 9"/>
            <p:cNvSpPr/>
            <p:nvPr/>
          </p:nvSpPr>
          <p:spPr>
            <a:xfrm>
              <a:off x="990912" y="361229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69685" y="2834780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solidFill>
                    <a:schemeClr val="tx1"/>
                  </a:solidFill>
                  <a:latin typeface="Lato" charset="0"/>
                  <a:ea typeface="Lato" charset="0"/>
                  <a:cs typeface="Lato" charset="0"/>
                </a:rPr>
                <a:t>NOME</a:t>
              </a:r>
              <a:endParaRPr lang="pt-PT" sz="900" b="1" dirty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69685" y="3220934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solidFill>
                    <a:schemeClr val="tx1"/>
                  </a:solidFill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900" b="1" dirty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69685" y="3612296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solidFill>
                    <a:schemeClr val="tx1"/>
                  </a:solidFill>
                  <a:latin typeface="Lato" charset="0"/>
                  <a:ea typeface="Lato" charset="0"/>
                  <a:cs typeface="Lato" charset="0"/>
                </a:rPr>
                <a:t>FUNÇÃO</a:t>
              </a:r>
              <a:endParaRPr lang="pt-PT" sz="900" b="1" dirty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1392984" y="1874349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9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 O R A</a:t>
            </a:r>
            <a:endParaRPr lang="pt-PT" sz="9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tângulo Arredondado 14"/>
          <p:cNvSpPr/>
          <p:nvPr/>
        </p:nvSpPr>
        <p:spPr>
          <a:xfrm>
            <a:off x="169684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Arredondado 15"/>
          <p:cNvSpPr/>
          <p:nvPr/>
        </p:nvSpPr>
        <p:spPr>
          <a:xfrm>
            <a:off x="2405220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Arredondado 16"/>
          <p:cNvSpPr/>
          <p:nvPr/>
        </p:nvSpPr>
        <p:spPr>
          <a:xfrm>
            <a:off x="1160595" y="4244890"/>
            <a:ext cx="1237938" cy="32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800" b="1" dirty="0" smtClean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rPr>
              <a:t>CREDENCIAL N.º</a:t>
            </a:r>
            <a:endParaRPr lang="pt-PT" sz="800" b="1" dirty="0">
              <a:solidFill>
                <a:schemeClr val="tx1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30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3419475" cy="46799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Oval 5"/>
          <p:cNvSpPr/>
          <p:nvPr/>
        </p:nvSpPr>
        <p:spPr>
          <a:xfrm>
            <a:off x="539737" y="250444"/>
            <a:ext cx="2340000" cy="234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32" y="340444"/>
            <a:ext cx="2155211" cy="2160000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169685" y="2867587"/>
            <a:ext cx="3056762" cy="1100160"/>
            <a:chOff x="169685" y="2832176"/>
            <a:chExt cx="3056762" cy="1100160"/>
          </a:xfrm>
        </p:grpSpPr>
        <p:sp>
          <p:nvSpPr>
            <p:cNvPr id="8" name="Retângulo Arredondado 7"/>
            <p:cNvSpPr/>
            <p:nvPr/>
          </p:nvSpPr>
          <p:spPr>
            <a:xfrm>
              <a:off x="990912" y="283217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" name="Retângulo Arredondado 8"/>
            <p:cNvSpPr/>
            <p:nvPr/>
          </p:nvSpPr>
          <p:spPr>
            <a:xfrm>
              <a:off x="990912" y="322223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tângulo Arredondado 9"/>
            <p:cNvSpPr/>
            <p:nvPr/>
          </p:nvSpPr>
          <p:spPr>
            <a:xfrm>
              <a:off x="990912" y="3612296"/>
              <a:ext cx="2235535" cy="3200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Retângulo Arredondado 10"/>
            <p:cNvSpPr/>
            <p:nvPr/>
          </p:nvSpPr>
          <p:spPr>
            <a:xfrm>
              <a:off x="169685" y="2834780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NOME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2" name="Retângulo Arredondado 11"/>
            <p:cNvSpPr/>
            <p:nvPr/>
          </p:nvSpPr>
          <p:spPr>
            <a:xfrm>
              <a:off x="169685" y="3220934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ENTIDADE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  <p:sp>
          <p:nvSpPr>
            <p:cNvPr id="13" name="Retângulo Arredondado 12"/>
            <p:cNvSpPr/>
            <p:nvPr/>
          </p:nvSpPr>
          <p:spPr>
            <a:xfrm>
              <a:off x="169685" y="3612296"/>
              <a:ext cx="821228" cy="3200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t-PT" sz="900" b="1" dirty="0" smtClean="0">
                  <a:latin typeface="Lato" charset="0"/>
                  <a:ea typeface="Lato" charset="0"/>
                  <a:cs typeface="Lato" charset="0"/>
                </a:rPr>
                <a:t>FUNÇÃO</a:t>
              </a:r>
              <a:endParaRPr lang="pt-PT" sz="900" b="1" dirty="0">
                <a:latin typeface="Lato" charset="0"/>
                <a:ea typeface="Lato" charset="0"/>
                <a:cs typeface="Lato" charset="0"/>
              </a:endParaRPr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1392984" y="1874349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9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 O R A</a:t>
            </a:r>
            <a:endParaRPr lang="pt-PT" sz="9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tângulo Arredondado 14"/>
          <p:cNvSpPr/>
          <p:nvPr/>
        </p:nvSpPr>
        <p:spPr>
          <a:xfrm>
            <a:off x="169684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tângulo Arredondado 15"/>
          <p:cNvSpPr/>
          <p:nvPr/>
        </p:nvSpPr>
        <p:spPr>
          <a:xfrm>
            <a:off x="2405220" y="4244890"/>
            <a:ext cx="821227" cy="3200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tângulo Arredondado 16"/>
          <p:cNvSpPr/>
          <p:nvPr/>
        </p:nvSpPr>
        <p:spPr>
          <a:xfrm>
            <a:off x="1160595" y="4244890"/>
            <a:ext cx="1237938" cy="32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800" b="1" dirty="0" smtClean="0">
                <a:latin typeface="Lato" charset="0"/>
                <a:ea typeface="Lato" charset="0"/>
                <a:cs typeface="Lato" charset="0"/>
              </a:rPr>
              <a:t>CREDENCIAL N.º</a:t>
            </a:r>
            <a:endParaRPr lang="pt-PT" sz="800" b="1" dirty="0"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932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27</Words>
  <Application>Microsoft Macintosh PowerPoint</Application>
  <PresentationFormat>Personalizar</PresentationFormat>
  <Paragraphs>15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Lato</vt:lpstr>
      <vt:lpstr>Arial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Miguel Lemos</dc:creator>
  <cp:lastModifiedBy>Miguel Lemos</cp:lastModifiedBy>
  <cp:revision>7</cp:revision>
  <dcterms:created xsi:type="dcterms:W3CDTF">2017-07-07T15:03:33Z</dcterms:created>
  <dcterms:modified xsi:type="dcterms:W3CDTF">2017-07-07T15:27:15Z</dcterms:modified>
</cp:coreProperties>
</file>